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nopoisk.ru/film/6297/" TargetMode="External"/><Relationship Id="rId2" Type="http://schemas.openxmlformats.org/officeDocument/2006/relationships/hyperlink" Target="https://en.wikipedia.org/wiki/Around_the_World_in_Eighty_Day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sq9UsgHzHm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Jules Verne (1828-1905)</a:t>
            </a:r>
            <a:br>
              <a:rPr lang="en-US" dirty="0" smtClean="0"/>
            </a:br>
            <a:r>
              <a:rPr lang="en-US" dirty="0" smtClean="0"/>
              <a:t>Around the world in </a:t>
            </a:r>
            <a:r>
              <a:rPr lang="en-US" smtClean="0"/>
              <a:t>80 days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УМК </a:t>
            </a:r>
            <a:r>
              <a:rPr lang="en-US" dirty="0" smtClean="0"/>
              <a:t>Spotlight, 10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за 80 дней вокруг све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2533650" cy="3333750"/>
          </a:xfrm>
          <a:prstGeom prst="rect">
            <a:avLst/>
          </a:prstGeom>
          <a:noFill/>
        </p:spPr>
      </p:pic>
      <p:pic>
        <p:nvPicPr>
          <p:cNvPr id="3076" name="Picture 4" descr="Картинки по запросу жюль верн вокруг света за 80 дн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548680"/>
            <a:ext cx="4429125" cy="523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за 80 дней вокруг све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764704"/>
            <a:ext cx="3810000" cy="5372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ссылки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https://en.wikipedia.org/wiki/Around_the_World_in_Eighty_Days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https://www.kinopoisk.ru/film/6297/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https://www.youtube.com/watch?v=sq9UsgHzHmc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</Words>
  <Application>Microsoft Office PowerPoint</Application>
  <PresentationFormat>Экран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Jules Verne (1828-1905) Around the world in 80 days</vt:lpstr>
      <vt:lpstr>Слайд 2</vt:lpstr>
      <vt:lpstr>Слайд 3</vt:lpstr>
      <vt:lpstr>Полезные ссылки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55</dc:title>
  <dc:creator>1</dc:creator>
  <cp:lastModifiedBy>User</cp:lastModifiedBy>
  <cp:revision>4</cp:revision>
  <dcterms:created xsi:type="dcterms:W3CDTF">2017-02-04T06:58:31Z</dcterms:created>
  <dcterms:modified xsi:type="dcterms:W3CDTF">2017-02-08T09:24:44Z</dcterms:modified>
</cp:coreProperties>
</file>